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2" r:id="rId5"/>
    <p:sldId id="264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C1DFE-F775-BE47-91F6-13B42D4BD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74E8EF-1051-064B-8F6C-9AEFD97C5C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Valeria berenice lopez </a:t>
            </a:r>
            <a:r>
              <a:rPr lang="es-MX"/>
              <a:t>arizpe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537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AD077-ECE1-4D4F-95E5-C64C6E85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21" y="253497"/>
            <a:ext cx="2409206" cy="6351005"/>
          </a:xfrm>
        </p:spPr>
        <p:txBody>
          <a:bodyPr/>
          <a:lstStyle/>
          <a:p>
            <a:r>
              <a:rPr lang="es-MX" dirty="0"/>
              <a:t>Interfaz usuario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79192A-4EF5-8C41-84FF-3E797CAC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7" y="253497"/>
            <a:ext cx="6219207" cy="63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5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FA657-7DDF-5849-A5FC-9DFBED88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principal core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F3BA8-0FFF-9C4B-AFB9-18991F6B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En la pantalla principal se muestran dos campos(Usuario y Contraseña) donde al presionar el botón acceder busca en el CoreData el usuario y contraseña ingresados.</a:t>
            </a:r>
          </a:p>
          <a:p>
            <a:pPr marL="0" indent="0">
              <a:buNone/>
            </a:pPr>
            <a:r>
              <a:rPr lang="es-MX" dirty="0"/>
              <a:t>En el recuadro amarillo hacemos la consulta al CoreData con el siguiente código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372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37A587-AFDB-7C46-8877-C14E6397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638822"/>
            <a:ext cx="277622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880191E0-C7C7-1A48-8AB4-DAF8BE0EC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49" b="2"/>
          <a:stretch/>
        </p:blipFill>
        <p:spPr>
          <a:xfrm>
            <a:off x="4843029" y="638822"/>
            <a:ext cx="5814124" cy="589788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58768AA-518A-0148-9EDB-6CF396DD7676}"/>
              </a:ext>
            </a:extLst>
          </p:cNvPr>
          <p:cNvSpPr/>
          <p:nvPr/>
        </p:nvSpPr>
        <p:spPr>
          <a:xfrm>
            <a:off x="5406189" y="2991852"/>
            <a:ext cx="5250964" cy="2831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53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2C70C-8FD5-1646-B0F9-0423C190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registrar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7C7A3-727F-7A41-8CEA-D345753C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Al presionar el botón Registrarse nos manda a la pantalla de registro donde tendra tres campos, los cuales son:</a:t>
            </a:r>
          </a:p>
          <a:p>
            <a:pPr marL="0" indent="0">
              <a:buNone/>
            </a:pPr>
            <a:r>
              <a:rPr lang="es-MX" dirty="0"/>
              <a:t>	- Nombre </a:t>
            </a:r>
          </a:p>
          <a:p>
            <a:pPr marL="0" indent="0">
              <a:buNone/>
            </a:pPr>
            <a:r>
              <a:rPr lang="es-MX" dirty="0"/>
              <a:t>	- Nombre de Usuario</a:t>
            </a:r>
          </a:p>
          <a:p>
            <a:pPr marL="0" indent="0">
              <a:buNone/>
            </a:pPr>
            <a:r>
              <a:rPr lang="es-MX" dirty="0"/>
              <a:t>	- Contrasañe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*nota: el boton de registrar sirbe solo para guardar el usuario en core data pero no regresa a la pantalla principal</a:t>
            </a:r>
          </a:p>
          <a:p>
            <a:pPr marL="0" indent="0">
              <a:buNone/>
            </a:pPr>
            <a:r>
              <a:rPr lang="es-MX" dirty="0"/>
              <a:t>En el  recuadro amarillo creamos un contexto para guardar temporalmente los datos antes de insertarlos al CoreData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323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10BE9-310F-C344-ABD9-F3FFEF7D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E4AADB-A554-5C49-B4BE-C67BEEB78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7839" y="281304"/>
            <a:ext cx="3067397" cy="629539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E32C50-AC5E-3444-BB8D-F81C6A7B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9" y="350520"/>
            <a:ext cx="5882124" cy="589788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593C3A3-3C88-A541-9953-966C1D22E8B0}"/>
              </a:ext>
            </a:extLst>
          </p:cNvPr>
          <p:cNvSpPr/>
          <p:nvPr/>
        </p:nvSpPr>
        <p:spPr>
          <a:xfrm>
            <a:off x="1315452" y="3729789"/>
            <a:ext cx="4981073" cy="5534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096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9710E-4A31-8C45-8C39-AEB9EFF3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 The Gyroscope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E64784-FE42-A546-9135-36C98D20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8707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la pantalla de inicio, cuando ya iniciamos secion podemos obserbar 3 barras donde nos mostrara en que posicion esta dirigiendo el telefomo, mientras es rotado por el usiario </a:t>
            </a:r>
          </a:p>
          <a:p>
            <a:pPr marL="0" indent="0">
              <a:buNone/>
            </a:pPr>
            <a:r>
              <a:rPr lang="es-MX" dirty="0"/>
              <a:t>Las tres barras que se presentan muestra los camos X, Y, y Z para mostrar las cordenadas de la pocicion del telefono </a:t>
            </a:r>
          </a:p>
          <a:p>
            <a:pPr marL="0" indent="0">
              <a:buNone/>
            </a:pPr>
            <a:r>
              <a:rPr lang="es-MX" dirty="0"/>
              <a:t>En el recuadro amarillo metodo que le dira al giroscopio de donde tiene que agarrar los datos y  como los debe de mostrar, donde inicia el acelerometro en un intervalo de 0.5 que se supone es cuando el celular esta fijo</a:t>
            </a:r>
          </a:p>
          <a:p>
            <a:pPr marL="0" indent="0">
              <a:buNone/>
            </a:pPr>
            <a:r>
              <a:rPr lang="es-MX" dirty="0"/>
              <a:t>Si recibe datos del giroscopio (truedata = data)  entonces empieza a actualizar la información con let X, Y y Z y al final en self.Gyro.text das la instrucción de que mensaje mostrará en cada una de las barras de colores.</a:t>
            </a:r>
          </a:p>
          <a:p>
            <a:pPr marL="0" indent="0">
              <a:buNone/>
            </a:pPr>
            <a:r>
              <a:rPr lang="es-MX" dirty="0"/>
              <a:t>RotationRate es el angulo que recibe de la rotación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46883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D7A910-F2AF-6747-A1B7-D410739C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64" y="638822"/>
            <a:ext cx="262276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E12106F-875F-3845-B050-83C31E701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9801" y="310106"/>
            <a:ext cx="4928015" cy="6237788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7854E16-0E9D-CA49-9B39-02F8AA19975C}"/>
              </a:ext>
            </a:extLst>
          </p:cNvPr>
          <p:cNvSpPr/>
          <p:nvPr/>
        </p:nvSpPr>
        <p:spPr>
          <a:xfrm>
            <a:off x="7307179" y="2582779"/>
            <a:ext cx="4140637" cy="2133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6389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287</Words>
  <Application>Microsoft Office PowerPoint</Application>
  <PresentationFormat>Panorámica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Proyecto final</vt:lpstr>
      <vt:lpstr>Interfaz usuario</vt:lpstr>
      <vt:lpstr>Pantalla principal core data</vt:lpstr>
      <vt:lpstr>Presentación de PowerPoint</vt:lpstr>
      <vt:lpstr>Pantalla registrar</vt:lpstr>
      <vt:lpstr>Presentación de PowerPoint</vt:lpstr>
      <vt:lpstr>Sensor The Gyroscope 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Héctor Ramos</dc:creator>
  <cp:lastModifiedBy>valeria</cp:lastModifiedBy>
  <cp:revision>5</cp:revision>
  <dcterms:created xsi:type="dcterms:W3CDTF">2019-12-04T04:16:06Z</dcterms:created>
  <dcterms:modified xsi:type="dcterms:W3CDTF">2020-11-28T21:07:31Z</dcterms:modified>
</cp:coreProperties>
</file>